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123" d="100"/>
          <a:sy n="123" d="100"/>
        </p:scale>
        <p:origin x="-1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C9F81-3585-4190-9A0F-DE9D987F625C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05E0-ECFF-4E7C-9FE7-27823B827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045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C9F81-3585-4190-9A0F-DE9D987F625C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05E0-ECFF-4E7C-9FE7-27823B827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609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C9F81-3585-4190-9A0F-DE9D987F625C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05E0-ECFF-4E7C-9FE7-27823B827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626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C9F81-3585-4190-9A0F-DE9D987F625C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05E0-ECFF-4E7C-9FE7-27823B827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613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C9F81-3585-4190-9A0F-DE9D987F625C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05E0-ECFF-4E7C-9FE7-27823B827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450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C9F81-3585-4190-9A0F-DE9D987F625C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05E0-ECFF-4E7C-9FE7-27823B827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368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C9F81-3585-4190-9A0F-DE9D987F625C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05E0-ECFF-4E7C-9FE7-27823B827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456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C9F81-3585-4190-9A0F-DE9D987F625C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05E0-ECFF-4E7C-9FE7-27823B827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764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C9F81-3585-4190-9A0F-DE9D987F625C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05E0-ECFF-4E7C-9FE7-27823B827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59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C9F81-3585-4190-9A0F-DE9D987F625C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05E0-ECFF-4E7C-9FE7-27823B827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1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C9F81-3585-4190-9A0F-DE9D987F625C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05E0-ECFF-4E7C-9FE7-27823B827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893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C9F81-3585-4190-9A0F-DE9D987F625C}" type="datetimeFigureOut">
              <a:rPr lang="ru-RU" smtClean="0"/>
              <a:t>01.11.2019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805E0-ECFF-4E7C-9FE7-27823B8274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86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143"/>
            <a:ext cx="12192000" cy="60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49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783"/>
            <a:ext cx="12192000" cy="611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16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086"/>
            <a:ext cx="12192000" cy="607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86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344"/>
            <a:ext cx="12192000" cy="608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18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019"/>
            <a:ext cx="12192000" cy="609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75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67"/>
            <a:ext cx="12192000" cy="668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315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9" y="0"/>
            <a:ext cx="121244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36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699"/>
            <a:ext cx="12192000" cy="663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39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7" y="0"/>
            <a:ext cx="11982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94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364"/>
            <a:ext cx="12192000" cy="667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34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225"/>
            <a:ext cx="12192000" cy="656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54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059"/>
            <a:ext cx="12192000" cy="608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20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425"/>
            <a:ext cx="12192000" cy="607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00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63" y="0"/>
            <a:ext cx="11762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14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03" y="0"/>
            <a:ext cx="10710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39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61" y="0"/>
            <a:ext cx="10533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61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16" y="0"/>
            <a:ext cx="10995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702"/>
            <a:ext cx="12192000" cy="607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389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Орехова Марина Викторовна</dc:creator>
  <cp:lastModifiedBy>Андронова Екатерина Юрьевна</cp:lastModifiedBy>
  <cp:revision>1</cp:revision>
  <dcterms:created xsi:type="dcterms:W3CDTF">2019-08-01T14:48:03Z</dcterms:created>
  <dcterms:modified xsi:type="dcterms:W3CDTF">2019-11-01T11:52:46Z</dcterms:modified>
</cp:coreProperties>
</file>