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8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9D804-0008-444B-81E9-7CAC9E7526B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E5A88-C722-4129-827E-43A4A594C0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3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E5A88-C722-4129-827E-43A4A594C0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604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9D2B3-C687-463A-950D-A386E653D213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1286E-1DF9-4A8A-AAD7-BF69CEB380D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42237-BC57-4A0D-BC51-0FF0C96899A3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A585-5DF8-4F6E-A86E-E46A93B773D9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167-2861-4C9A-8EB5-6A532099FEB6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3630-7223-435F-A89C-A1BFDFF7C359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96248-CCB5-49EA-9253-6D6272D4F648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F0F1B-261F-4631-8982-6BE0F56DBF17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92192-8FB7-4BB0-BFCA-677EB4C59FA6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0D22B-D97B-4EAC-9C7E-3977F2176B2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A24F-0CB4-46E1-8A56-BFCBDF8BFB14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20A39-3655-4F93-B7F9-ED757597723F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информационная стела</a:t>
            </a:r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........................................................................................................</a:t>
            </a:r>
            <a:r>
              <a:rPr lang="ru-RU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en-US" sz="20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Московская область, городской округ ________ Кадастровый номер земельного участка: 50:__:_______:____ 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sz="2800" spc="-5" dirty="0" err="1">
                <a:latin typeface="Times New Roman"/>
                <a:cs typeface="Times New Roman"/>
              </a:rPr>
              <a:t>отдельностоящее</a:t>
            </a:r>
            <a:r>
              <a:rPr lang="ru-RU" sz="2800" spc="-5" dirty="0">
                <a:latin typeface="Times New Roman"/>
                <a:cs typeface="Times New Roman"/>
              </a:rPr>
              <a:t> двухэтажное здание, назначение – нежилое, общая площадь – 400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представляет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z="2800" spc="-5" dirty="0">
                <a:latin typeface="Times New Roman"/>
                <a:cs typeface="Times New Roman"/>
              </a:rPr>
              <a:t>собой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pc="-5" dirty="0" err="1">
                <a:latin typeface="Times New Roman"/>
                <a:cs typeface="Times New Roman"/>
              </a:rPr>
              <a:t>отдельностоящую</a:t>
            </a:r>
            <a:r>
              <a:rPr lang="ru-RU" spc="-5" dirty="0">
                <a:latin typeface="Times New Roman"/>
                <a:cs typeface="Times New Roman"/>
              </a:rPr>
              <a:t> информационную конструкцию на стальном каркасе с панелями из алюминия. Внутренняя подсветка обеспечена светодиодами.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spc="-5" dirty="0">
                <a:latin typeface="Times New Roman"/>
                <a:cs typeface="Times New Roman"/>
              </a:rPr>
              <a:t>Общий размер информационной конструкции:</a:t>
            </a:r>
            <a:r>
              <a:rPr lang="ru-RU" spc="-5" dirty="0">
                <a:latin typeface="Times New Roman"/>
                <a:cs typeface="Times New Roman"/>
              </a:rPr>
              <a:t> </a:t>
            </a:r>
            <a:r>
              <a:rPr lang="ru-RU" dirty="0"/>
              <a:t>: 600х2250х120</a:t>
            </a:r>
            <a:r>
              <a:rPr lang="ru-RU" spc="-5" dirty="0">
                <a:latin typeface="Times New Roman"/>
                <a:cs typeface="Times New Roman"/>
              </a:rPr>
              <a:t>мм.</a:t>
            </a:r>
          </a:p>
          <a:p>
            <a:pPr marL="12700" marR="10160" indent="0" algn="just">
              <a:lnSpc>
                <a:spcPct val="110000"/>
              </a:lnSpc>
              <a:buNone/>
            </a:pPr>
            <a:endParaRPr lang="ru-RU" spc="-5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endParaRPr lang="ru-RU" spc="-5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30319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889374" y="230884"/>
            <a:ext cx="6107502" cy="62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0131"/>
              </p:ext>
            </p:extLst>
          </p:nvPr>
        </p:nvGraphicFramePr>
        <p:xfrm>
          <a:off x="3890514" y="1720783"/>
          <a:ext cx="4788342" cy="1210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8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9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9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1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lang="ru-RU" sz="1100" spc="-5" dirty="0">
                          <a:latin typeface="Times New Roman"/>
                          <a:cs typeface="Times New Roman"/>
                        </a:rPr>
                        <a:t>Московская область, городской округ ______ Кадастровый номер земельного участка: 50:__:_______:_____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30687" y="2334034"/>
            <a:ext cx="1283516" cy="294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стела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230687" y="3132741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2</a:t>
            </a:r>
            <a:r>
              <a:rPr lang="ru-RU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639503"/>
            <a:ext cx="1283516" cy="495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Внутренний подсвет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230687" y="5411958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16000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600х2250х12мм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Въезд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709" y="2930831"/>
            <a:ext cx="4068148" cy="252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966" y="1199070"/>
            <a:ext cx="5183557" cy="4692483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14" y="1199070"/>
            <a:ext cx="4995648" cy="4692483"/>
          </a:xfrm>
        </p:spPr>
      </p:pic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0" y="865015"/>
            <a:ext cx="6909816" cy="428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632"/>
            <a:ext cx="10515600" cy="35080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838200" y="3442926"/>
            <a:ext cx="1076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5287992" y="5672369"/>
            <a:ext cx="6313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59" y="4089257"/>
            <a:ext cx="4321833" cy="267995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1" t="5228" r="14005" b="21620"/>
          <a:stretch/>
        </p:blipFill>
        <p:spPr>
          <a:xfrm>
            <a:off x="966159" y="558110"/>
            <a:ext cx="4684143" cy="2969843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1B6D05-8298-4426-B440-07681335D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25" y="505632"/>
            <a:ext cx="46863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D2328-5A6D-482E-A93D-29C7113A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F617-0AED-48B8-9B3A-3A47425BF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узлов крепления, 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силового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металлокаркаса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конструкций,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ветровой нагрузки на конструкцию;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расчетно-пояснительная записка.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должна быть выполнена в соответствии с действующими нормативными документами (СНиП, СП, ПУЭ и т.д.) и иметь подтверждение о выполнении требований нормативной документации (СНиП, СП, ПУЭ и т.д.).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058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3" t="5228" r="17229" b="17258"/>
          <a:stretch/>
        </p:blipFill>
        <p:spPr>
          <a:xfrm>
            <a:off x="838200" y="365124"/>
            <a:ext cx="7891732" cy="617133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0117CB-E3D2-48E2-86B3-06370BF34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2900"/>
            <a:ext cx="789622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4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информационной стелы допускается только при условии ее установки в границах 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основании правоустанавливающих документов) земельного участка, на котором располагаются здания, являющиеся местом фактического нахождения осуществления деятельности организаций, индивидуальных предпринимателей, сведения о которых содержатся на данной информационной конструкции и которым указанные здания или помещения в них и прилегающий земельный участок принадлежат (находятся в пользовании) на праве собственности, либо в силу вещно-правовых 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обязательственных отношений при оформленных долгосрочных земельно-имущественных отношениях. 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на указанном земельном участке информационной стелы осуществляется исключительно в целях размещения на ней иных информационных конструкций с информацией, 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относимой распорядительными и нормативными актами Российской Федерации к рекламе 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предусмотренной к размещению обычаями делового оборота, и в порядке, предусмотренном для размещения средств размещения информации, а также элементов благоустройства при условии соблюдения соответствующих нормативных требований, а также нормативных требований законодательства о градостроительной деятельности, Государственного стандарта Российской Федерации "Наружная реклама на автомобильных дорогах и территориях городских и сельских поселений" ГОСТ Р 52044-2003.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информационной стелы указаны в п.8 Приложения 6 к административному регламенту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242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5749</TotalTime>
  <Words>568</Words>
  <Application>Microsoft Office PowerPoint</Application>
  <PresentationFormat>Широкоэкранный</PresentationFormat>
  <Paragraphs>56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(Ситуационный план)</vt:lpstr>
      <vt:lpstr>Фотофиксация места установки </vt:lpstr>
      <vt:lpstr>Чертеж средства размещения информации </vt:lpstr>
      <vt:lpstr>Техническая документация</vt:lpstr>
      <vt:lpstr>Презентация PowerPoint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55</cp:revision>
  <dcterms:created xsi:type="dcterms:W3CDTF">2021-06-09T07:42:28Z</dcterms:created>
  <dcterms:modified xsi:type="dcterms:W3CDTF">2024-02-25T10:31:16Z</dcterms:modified>
</cp:coreProperties>
</file>