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2C3EF-D350-4203-BE93-4BC68EC9BD9D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BA312-FC92-49DA-A133-29FB90217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43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BA312-FC92-49DA-A133-29FB902170A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800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256B-FC22-43EA-86B4-D4BB9F6E3408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28442-DD20-47C5-8ACF-230E6AC98240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EB5A-5B60-4DC9-AF4C-3BDA06B61EF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5CA1-B834-44CC-8E28-6546976B2F1C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7A48-AC74-4AA0-A0B1-CAC1417416CE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3976-697B-4347-A3F8-6F46057D73C8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3FCB-BA9A-4479-B665-71D2F8CE297D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9B09-6C71-40E1-98C5-20BF06785441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7DB9F-76B7-451B-B7F4-B35C80EBD893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EDFCE-9BDB-4766-B251-20CE74CCBADF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2D81-FE3B-4B27-BFB1-3A85B6BE2D8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BA1B4-CB3A-4865-B51B-5AF0BC143FA2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выносное меню</a:t>
            </a:r>
          </a:p>
          <a:p>
            <a:endParaRPr lang="ru-RU" sz="1600" spc="-1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....................................................................................................................4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план)...................................................5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установки...................................................................................................6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................................................................................7</a:t>
            </a: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Московская область, городской округ ________.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в одноэтажном </a:t>
            </a:r>
            <a:r>
              <a:rPr lang="ru-RU" spc="-5" dirty="0">
                <a:latin typeface="Times New Roman"/>
                <a:cs typeface="Times New Roman"/>
              </a:rPr>
              <a:t>здании</a:t>
            </a:r>
            <a:r>
              <a:rPr lang="ru-RU" sz="2800" spc="-5" dirty="0">
                <a:latin typeface="Times New Roman"/>
                <a:cs typeface="Times New Roman"/>
              </a:rPr>
              <a:t>, назначение – нежилое, общая площадь – 200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металлоконструкция с окном для сменной информации</a:t>
            </a:r>
            <a:r>
              <a:rPr lang="ru-RU" spc="-5" dirty="0">
                <a:latin typeface="Times New Roman"/>
                <a:cs typeface="Times New Roman"/>
              </a:rPr>
              <a:t>. 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dirty="0">
                <a:latin typeface="Times New Roman"/>
                <a:cs typeface="Times New Roman"/>
              </a:rPr>
              <a:t>Общий размер информационной </a:t>
            </a:r>
            <a:r>
              <a:rPr lang="ru-RU" u="sng" dirty="0" err="1">
                <a:latin typeface="Times New Roman"/>
                <a:cs typeface="Times New Roman"/>
              </a:rPr>
              <a:t>конструкци</a:t>
            </a:r>
            <a:r>
              <a:rPr lang="ru-RU" u="sng" dirty="0">
                <a:latin typeface="Times New Roman"/>
                <a:cs typeface="Times New Roman"/>
              </a:rPr>
              <a:t>:</a:t>
            </a:r>
            <a:r>
              <a:rPr lang="ru-RU" dirty="0">
                <a:latin typeface="Times New Roman"/>
                <a:cs typeface="Times New Roman"/>
              </a:rPr>
              <a:t> 1000х450х400мм.</a:t>
            </a:r>
          </a:p>
          <a:p>
            <a:pPr marL="12700" marR="10160" indent="449580" algn="just">
              <a:lnSpc>
                <a:spcPct val="110000"/>
              </a:lnSpc>
            </a:pPr>
            <a:endParaRPr lang="ru-RU" spc="-5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24709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933860" y="214252"/>
            <a:ext cx="6018530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645015"/>
              </p:ext>
            </p:extLst>
          </p:nvPr>
        </p:nvGraphicFramePr>
        <p:xfrm>
          <a:off x="3907766" y="1639020"/>
          <a:ext cx="4771089" cy="1131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5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lang="ru-RU" sz="1200" spc="-5" dirty="0">
                          <a:latin typeface="Times New Roman"/>
                          <a:cs typeface="Times New Roman"/>
                        </a:rPr>
                        <a:t>Московская область, городской округ ______.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30687" y="2352649"/>
            <a:ext cx="1283516" cy="183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Выносное меню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0687" y="3130257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  <a:r>
              <a:rPr lang="ru-RU" sz="1400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639503"/>
            <a:ext cx="1283516" cy="495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сменной информации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0687" y="5411958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1000х450х400мм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Вывеска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 b="15220"/>
          <a:stretch/>
        </p:blipFill>
        <p:spPr>
          <a:xfrm>
            <a:off x="4616119" y="2539575"/>
            <a:ext cx="4062736" cy="269666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428" y="1194263"/>
            <a:ext cx="4992665" cy="4769392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29" y="1199071"/>
            <a:ext cx="5500534" cy="476567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51" y="640784"/>
            <a:ext cx="7214526" cy="480367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534884" y="3328762"/>
            <a:ext cx="1120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5382883" y="5637402"/>
            <a:ext cx="6357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3261"/>
            <a:ext cx="3431875" cy="2745501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 b="14968"/>
          <a:stretch/>
        </p:blipFill>
        <p:spPr>
          <a:xfrm>
            <a:off x="1104181" y="3975093"/>
            <a:ext cx="4201064" cy="279854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выносных средств размещения информации, а также размещаемых на элементах благоустройства (в т.ч. Выносного меню) осуществляется исключительно в соответствии 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индивидуальными (специальными) дизайн-проектами средства размещения информации, разработанными и утвержденными в установленном соответствующими нормативными актами 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административном регламенте порядке.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выносного меню указаны в п.8 Приложения 6 к административному регламенту.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20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357</Words>
  <Application>Microsoft Office PowerPoint</Application>
  <PresentationFormat>Широкоэкранный</PresentationFormat>
  <Paragraphs>44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 (Ситуационный план)</vt:lpstr>
      <vt:lpstr>Фотофиксация места установки </vt:lpstr>
      <vt:lpstr>Чертеж средства размещения информации 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48</cp:revision>
  <dcterms:created xsi:type="dcterms:W3CDTF">2021-06-09T07:42:28Z</dcterms:created>
  <dcterms:modified xsi:type="dcterms:W3CDTF">2024-02-25T10:02:30Z</dcterms:modified>
</cp:coreProperties>
</file>